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BCB6-B547-4750-A82F-731BE583355B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326-AC8E-4303-8EF8-BABFF7B9D175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489B-E931-45BB-B3DC-D43F6A7C82E3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C7695196-2A16-4BF2-8845-F3ADD560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77062B6-8620-4DED-8879-14B6C70E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Edit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C46ED70-DC52-4861-9AEB-02355447BD89}"/>
              </a:ext>
            </a:extLst>
          </p:cNvPr>
          <p:cNvSpPr/>
          <p:nvPr/>
        </p:nvSpPr>
        <p:spPr>
          <a:xfrm>
            <a:off x="3270500" y="2465832"/>
            <a:ext cx="4114800" cy="192633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94120E-5FFC-4AFB-8876-CF8D5A71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E5C5C-7E77-4929-9022-CAD7C76567B3}"/>
              </a:ext>
            </a:extLst>
          </p:cNvPr>
          <p:cNvSpPr txBox="1"/>
          <p:nvPr/>
        </p:nvSpPr>
        <p:spPr>
          <a:xfrm>
            <a:off x="1876425" y="1299075"/>
            <a:ext cx="46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 the points to change the object’s shape!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51</cp:revision>
  <dcterms:created xsi:type="dcterms:W3CDTF">2006-08-16T00:00:00Z</dcterms:created>
  <dcterms:modified xsi:type="dcterms:W3CDTF">2019-09-09T14:06:00Z</dcterms:modified>
</cp:coreProperties>
</file>